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58" r:id="rId7"/>
    <p:sldId id="274" r:id="rId8"/>
    <p:sldId id="273" r:id="rId9"/>
    <p:sldId id="275" r:id="rId10"/>
    <p:sldId id="276" r:id="rId11"/>
    <p:sldId id="261" r:id="rId12"/>
    <p:sldId id="277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5294" autoAdjust="0"/>
  </p:normalViewPr>
  <p:slideViewPr>
    <p:cSldViewPr snapToGrid="0">
      <p:cViewPr>
        <p:scale>
          <a:sx n="122" d="100"/>
          <a:sy n="122" d="100"/>
        </p:scale>
        <p:origin x="228" y="2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C09139-FF80-484E-950C-9F1E83B442DA}" type="datetime1">
              <a:rPr lang="de-DE" smtClean="0"/>
              <a:t>15.11.2018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ECF2-FBD9-41A6-AA1E-C8D0F0789306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 smtClean="0"/>
              <a:t>Textmasterformat durch Klicken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22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77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0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07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91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5DDFCB-295F-4A35-BC77-A3AA93D3CE3E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19DB64-CFD2-4B89-B861-1E281D0C0A68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1DAAF6-A583-4B27-B4F3-6788F9AFC968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93BA36-B997-42FA-BEEC-B777250F7298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A7CDED-D24F-48D3-BF2F-74B3AC5B7EC9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D06EF73-9DB8-4763-865F-2F88181A47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195EBA-F335-4567-9DA4-A15E94A4DAD7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5232FF-A7E5-42D5-8B8B-BE99D92D25F3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54E2B1-A552-4416-82F3-DBEB68101962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smtClean="0"/>
              <a:t>Textmasterformat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CC58AC-45C8-4F14-A2A1-4907B83CA19F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511BE9-E4B1-4282-AA25-894BB5F77ADD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 smtClean="0"/>
              <a:t>Textmasterformat durch Klicken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4AA9B22-5847-48AD-9176-B3A074800F8D}" type="datetime1">
              <a:rPr lang="de-DE" smtClean="0"/>
              <a:pPr/>
              <a:t>15.11.2018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 smtClean="0"/>
              <a:t>„Vergangenheit braucht Erinnerung – </a:t>
            </a:r>
            <a:r>
              <a:rPr lang="de-DE" sz="3100" dirty="0" smtClean="0"/>
              <a:t>Ein Fotoprojekt verbindet Damals und Heute.“</a:t>
            </a:r>
            <a:endParaRPr lang="de-DE" sz="3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Anlässlich des 80. Jahrestages </a:t>
            </a:r>
            <a:r>
              <a:rPr lang="de-DE" smtClean="0"/>
              <a:t>der Reichspogromnacht </a:t>
            </a:r>
            <a:r>
              <a:rPr lang="de-DE" dirty="0" smtClean="0"/>
              <a:t>am 9. 11.2018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 advClick="0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 smtClean="0"/>
              <a:t>Fotoprojekt während des Stadtrundgangs</a:t>
            </a:r>
            <a:br>
              <a:rPr lang="de-DE" dirty="0" smtClean="0"/>
            </a:br>
            <a:r>
              <a:rPr lang="de-DE" sz="3200" dirty="0" smtClean="0"/>
              <a:t>der Schülerinnen und Schüler der </a:t>
            </a:r>
            <a:r>
              <a:rPr lang="de-DE" sz="3200" dirty="0" err="1" smtClean="0"/>
              <a:t>AvJ</a:t>
            </a:r>
            <a:r>
              <a:rPr lang="de-DE" sz="3200" dirty="0" smtClean="0"/>
              <a:t> a1 und </a:t>
            </a:r>
            <a:r>
              <a:rPr lang="de-DE" sz="3200" dirty="0" err="1" smtClean="0"/>
              <a:t>AvJ</a:t>
            </a:r>
            <a:r>
              <a:rPr lang="de-DE" sz="3200" dirty="0" smtClean="0"/>
              <a:t> a2</a:t>
            </a:r>
            <a:endParaRPr lang="de-DE" sz="3200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376781"/>
              </p:ext>
            </p:extLst>
          </p:nvPr>
        </p:nvGraphicFramePr>
        <p:xfrm>
          <a:off x="1341438" y="1901825"/>
          <a:ext cx="9509124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69708"/>
                <a:gridCol w="3169708"/>
                <a:gridCol w="316970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Orte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Gegenwartspunkte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Vergangenheitspunkte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Steinwache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Gedenkstätte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Gefängnis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Bahnhofsvorplatz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Bahnhofsvorplatz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Bahnhofsvorplatz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Hansastraße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Stolpersteine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Bürohaus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Hansaplatz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Gedenktafel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Bücherverbrennung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Platz</a:t>
                      </a:r>
                      <a:r>
                        <a:rPr lang="de-DE" baseline="0" dirty="0" smtClean="0"/>
                        <a:t> der Alten Synagoge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Theater/ Gedenkstein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Synagoge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Friedensplatz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Stolpersteine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Rathausplatz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384">
        <p14:reveal/>
      </p:transition>
    </mc:Choice>
    <mc:Fallback xmlns="">
      <p:transition spd="slow" advClick="0" advTm="12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2040" y="4425696"/>
            <a:ext cx="9814560" cy="1014984"/>
          </a:xfrm>
        </p:spPr>
        <p:txBody>
          <a:bodyPr rtlCol="0"/>
          <a:lstStyle/>
          <a:p>
            <a:pPr rtl="0"/>
            <a:r>
              <a:rPr lang="de-DE" dirty="0" smtClean="0"/>
              <a:t>Steinwache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188720" y="5440680"/>
            <a:ext cx="9601200" cy="841248"/>
          </a:xfrm>
        </p:spPr>
        <p:txBody>
          <a:bodyPr rtlCol="0"/>
          <a:lstStyle/>
          <a:p>
            <a:pPr rtl="0"/>
            <a:r>
              <a:rPr lang="de-DE" dirty="0" smtClean="0"/>
              <a:t>Heute Gedenkstätte </a:t>
            </a:r>
          </a:p>
          <a:p>
            <a:pPr rtl="0"/>
            <a:r>
              <a:rPr lang="de-DE" dirty="0" smtClean="0"/>
              <a:t>Früher Gefängnis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655320"/>
            <a:ext cx="507492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976">
        <p:fade/>
      </p:transition>
    </mc:Choice>
    <mc:Fallback xmlns="">
      <p:transition spd="med" advClick="0" advTm="179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84520" y="7254069"/>
            <a:ext cx="9601200" cy="1044000"/>
          </a:xfrm>
        </p:spPr>
        <p:txBody>
          <a:bodyPr rtlCol="0"/>
          <a:lstStyle/>
          <a:p>
            <a:pPr rtl="0"/>
            <a:r>
              <a:rPr lang="de-DE" dirty="0" smtClean="0"/>
              <a:t>Folientitel hinzufügen – 1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295400" y="5936914"/>
            <a:ext cx="9601200" cy="791432"/>
          </a:xfrm>
        </p:spPr>
        <p:txBody>
          <a:bodyPr rtlCol="0">
            <a:normAutofit/>
          </a:bodyPr>
          <a:lstStyle/>
          <a:p>
            <a:pPr rtl="0"/>
            <a:r>
              <a:rPr lang="de-DE" dirty="0" smtClean="0"/>
              <a:t>BAHNHOFSVORPLATZ 1944 – 2018</a:t>
            </a:r>
          </a:p>
          <a:p>
            <a:pPr rtl="0"/>
            <a:r>
              <a:rPr lang="de-DE" dirty="0" smtClean="0"/>
              <a:t>Kampstraße 1945 - 2018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6012"/>
            <a:ext cx="5113748" cy="51137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0" y="764274"/>
            <a:ext cx="4139002" cy="27339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0" y="3630378"/>
            <a:ext cx="4692805" cy="2174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5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491">
        <p:fade/>
      </p:transition>
    </mc:Choice>
    <mc:Fallback xmlns="">
      <p:transition spd="med" advClick="0" advTm="2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5256" y="4847843"/>
            <a:ext cx="9601200" cy="61874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Hansastraße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86840" y="5532120"/>
            <a:ext cx="9601200" cy="841248"/>
          </a:xfrm>
        </p:spPr>
        <p:txBody>
          <a:bodyPr/>
          <a:lstStyle/>
          <a:p>
            <a:r>
              <a:rPr lang="de-DE" dirty="0" smtClean="0"/>
              <a:t>Früher Anwaltskanzlei </a:t>
            </a:r>
          </a:p>
          <a:p>
            <a:r>
              <a:rPr lang="de-DE" dirty="0" smtClean="0"/>
              <a:t>Heute Stolpersteine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" y="444360"/>
            <a:ext cx="4751041" cy="38685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84" y="331356"/>
            <a:ext cx="4334256" cy="40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428">
        <p:fade/>
      </p:transition>
    </mc:Choice>
    <mc:Fallback xmlns="">
      <p:transition spd="med" advClick="0" advTm="20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6360" y="4785360"/>
            <a:ext cx="9601200" cy="52730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Hansaplatz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56360" y="5501640"/>
            <a:ext cx="9601200" cy="841248"/>
          </a:xfrm>
        </p:spPr>
        <p:txBody>
          <a:bodyPr/>
          <a:lstStyle/>
          <a:p>
            <a:r>
              <a:rPr lang="de-DE" dirty="0" smtClean="0"/>
              <a:t>1933 Bücherverbrennung</a:t>
            </a:r>
          </a:p>
          <a:p>
            <a:r>
              <a:rPr lang="de-DE" dirty="0" smtClean="0"/>
              <a:t>2018 Gedenkstein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2" y="504444"/>
            <a:ext cx="4719828" cy="31836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4" y="789432"/>
            <a:ext cx="4669536" cy="36149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056888"/>
            <a:ext cx="315468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6858">
        <p:split orient="vert"/>
      </p:transition>
    </mc:Choice>
    <mc:Fallback xmlns="">
      <p:transition spd="slow" advClick="0" advTm="268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718977"/>
            <a:ext cx="9601200" cy="908304"/>
          </a:xfrm>
        </p:spPr>
        <p:txBody>
          <a:bodyPr/>
          <a:lstStyle/>
          <a:p>
            <a:r>
              <a:rPr lang="de-DE" dirty="0" smtClean="0"/>
              <a:t>Synagoge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775960"/>
            <a:ext cx="9601200" cy="502920"/>
          </a:xfrm>
        </p:spPr>
        <p:txBody>
          <a:bodyPr/>
          <a:lstStyle/>
          <a:p>
            <a:r>
              <a:rPr lang="de-DE" dirty="0" smtClean="0"/>
              <a:t>Früher 1900 -1938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" y="402040"/>
            <a:ext cx="3722114" cy="31257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46" y="402040"/>
            <a:ext cx="3555492" cy="38438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60" y="1882398"/>
            <a:ext cx="4334926" cy="32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4980">
        <p:fade/>
      </p:transition>
    </mc:Choice>
    <mc:Fallback xmlns="">
      <p:transition spd="med" advClick="0" advTm="24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9100" y="5876544"/>
            <a:ext cx="11254740" cy="631952"/>
          </a:xfrm>
        </p:spPr>
        <p:txBody>
          <a:bodyPr rtlCol="0"/>
          <a:lstStyle/>
          <a:p>
            <a:pPr rtl="0"/>
            <a:r>
              <a:rPr lang="de-DE" dirty="0" smtClean="0"/>
              <a:t>                    Platz der Alten Synagoge 1933 - 2018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272796"/>
            <a:ext cx="4953000" cy="30510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8" y="3751640"/>
            <a:ext cx="3441192" cy="16971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37" y="272796"/>
            <a:ext cx="5175952" cy="51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753">
        <p:fade/>
      </p:transition>
    </mc:Choice>
    <mc:Fallback xmlns="">
      <p:transition spd="med" advClick="0" advTm="157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4977384"/>
            <a:ext cx="9601200" cy="66446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Friedensplatz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641848"/>
            <a:ext cx="9601200" cy="841248"/>
          </a:xfrm>
        </p:spPr>
        <p:txBody>
          <a:bodyPr/>
          <a:lstStyle/>
          <a:p>
            <a:r>
              <a:rPr lang="de-DE" dirty="0" smtClean="0"/>
              <a:t>Rathausplatz 1933</a:t>
            </a:r>
          </a:p>
          <a:p>
            <a:r>
              <a:rPr lang="de-DE" dirty="0" smtClean="0"/>
              <a:t>Friedensplatz 2018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08" y="441960"/>
            <a:ext cx="4200144" cy="42001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92039"/>
            <a:ext cx="5989320" cy="44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353">
        <p:fade/>
      </p:transition>
    </mc:Choice>
    <mc:Fallback xmlns="">
      <p:transition spd="med" advClick="0" advTm="223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|4.7"/>
</p:tagLst>
</file>

<file path=ppt/theme/theme1.xml><?xml version="1.0" encoding="utf-8"?>
<a:theme xmlns:a="http://schemas.openxmlformats.org/drawingml/2006/main" name="Gebändertes Design Blaugrün 16 : 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7167_TF02895254.potx" id="{B31DD393-B2FD-4606-B4B6-29001770E27A}" vid="{F8C81F33-4AE4-4D40-B51D-F31014396AE6}"/>
    </a:ext>
  </a:extLst>
</a:theme>
</file>

<file path=ppt/theme/theme2.xml><?xml version="1.0" encoding="utf-8"?>
<a:theme xmlns:a="http://schemas.openxmlformats.org/drawingml/2006/main" name="Office-Design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a4f35948-e619-41b3-aa29-22878b09cfd2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Gebänderte Präsentation in Blaugrün (Breitbild)</Template>
  <TotalTime>0</TotalTime>
  <Words>103</Words>
  <Application>Microsoft Office PowerPoint</Application>
  <PresentationFormat>Benutzerdefiniert</PresentationFormat>
  <Paragraphs>47</Paragraphs>
  <Slides>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Gebändertes Design Blaugrün 16 : 9</vt:lpstr>
      <vt:lpstr>„Vergangenheit braucht Erinnerung – Ein Fotoprojekt verbindet Damals und Heute.“</vt:lpstr>
      <vt:lpstr>Fotoprojekt während des Stadtrundgangs der Schülerinnen und Schüler der AvJ a1 und AvJ a2</vt:lpstr>
      <vt:lpstr>Steinwache</vt:lpstr>
      <vt:lpstr>Folientitel hinzufügen – 1</vt:lpstr>
      <vt:lpstr>Hansastraße</vt:lpstr>
      <vt:lpstr>Hansaplatz</vt:lpstr>
      <vt:lpstr>Synagoge</vt:lpstr>
      <vt:lpstr>                    Platz der Alten Synagoge 1933 - 2018</vt:lpstr>
      <vt:lpstr>Friedensplatz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„Vergangenheit braucht Erinnerung – Ein Fotoprojekt verbindet Damals und Heute.“</dc:title>
  <dc:creator>Olaf Schmitz</dc:creator>
  <cp:lastModifiedBy>Schwier Burkhard</cp:lastModifiedBy>
  <cp:revision>30</cp:revision>
  <dcterms:created xsi:type="dcterms:W3CDTF">2018-10-16T08:32:37Z</dcterms:created>
  <dcterms:modified xsi:type="dcterms:W3CDTF">2018-11-15T11:03:15Z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